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FBF53D-A505-4B2C-81E5-32BC489FE22B}" v="26" dt="2023-07-31T19:05:13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J Gardner" userId="1558da06ae8046d7" providerId="Windows Live" clId="Web-{EF80EAC7-B69A-4BC0-AC4D-3C86D0E99915}"/>
    <pc:docChg chg="modSld">
      <pc:chgData name="RJ Gardner" userId="1558da06ae8046d7" providerId="Windows Live" clId="Web-{EF80EAC7-B69A-4BC0-AC4D-3C86D0E99915}" dt="2023-07-24T17:27:00.862" v="66" actId="20577"/>
      <pc:docMkLst>
        <pc:docMk/>
      </pc:docMkLst>
      <pc:sldChg chg="delSp modSp">
        <pc:chgData name="RJ Gardner" userId="1558da06ae8046d7" providerId="Windows Live" clId="Web-{EF80EAC7-B69A-4BC0-AC4D-3C86D0E99915}" dt="2023-07-24T17:27:00.862" v="66" actId="20577"/>
        <pc:sldMkLst>
          <pc:docMk/>
          <pc:sldMk cId="3109034382" sldId="256"/>
        </pc:sldMkLst>
        <pc:spChg chg="mod">
          <ac:chgData name="RJ Gardner" userId="1558da06ae8046d7" providerId="Windows Live" clId="Web-{EF80EAC7-B69A-4BC0-AC4D-3C86D0E99915}" dt="2023-07-24T17:27:00.862" v="66" actId="20577"/>
          <ac:spMkLst>
            <pc:docMk/>
            <pc:sldMk cId="3109034382" sldId="256"/>
            <ac:spMk id="15" creationId="{00000000-0000-0000-0000-000000000000}"/>
          </ac:spMkLst>
        </pc:spChg>
        <pc:spChg chg="mod">
          <ac:chgData name="RJ Gardner" userId="1558da06ae8046d7" providerId="Windows Live" clId="Web-{EF80EAC7-B69A-4BC0-AC4D-3C86D0E99915}" dt="2023-07-24T17:26:26.877" v="60" actId="14100"/>
          <ac:spMkLst>
            <pc:docMk/>
            <pc:sldMk cId="3109034382" sldId="256"/>
            <ac:spMk id="18" creationId="{00000000-0000-0000-0000-000000000000}"/>
          </ac:spMkLst>
        </pc:spChg>
        <pc:picChg chg="mod">
          <ac:chgData name="RJ Gardner" userId="1558da06ae8046d7" providerId="Windows Live" clId="Web-{EF80EAC7-B69A-4BC0-AC4D-3C86D0E99915}" dt="2023-07-24T17:25:05.969" v="47" actId="1076"/>
          <ac:picMkLst>
            <pc:docMk/>
            <pc:sldMk cId="3109034382" sldId="256"/>
            <ac:picMk id="14" creationId="{00000000-0000-0000-0000-000000000000}"/>
          </ac:picMkLst>
        </pc:picChg>
        <pc:picChg chg="del mod">
          <ac:chgData name="RJ Gardner" userId="1558da06ae8046d7" providerId="Windows Live" clId="Web-{EF80EAC7-B69A-4BC0-AC4D-3C86D0E99915}" dt="2023-07-24T17:24:55.094" v="43"/>
          <ac:picMkLst>
            <pc:docMk/>
            <pc:sldMk cId="3109034382" sldId="256"/>
            <ac:picMk id="19" creationId="{00000000-0000-0000-0000-000000000000}"/>
          </ac:picMkLst>
        </pc:picChg>
        <pc:picChg chg="mod">
          <ac:chgData name="RJ Gardner" userId="1558da06ae8046d7" providerId="Windows Live" clId="Web-{EF80EAC7-B69A-4BC0-AC4D-3C86D0E99915}" dt="2023-07-24T17:25:12.391" v="48" actId="14100"/>
          <ac:picMkLst>
            <pc:docMk/>
            <pc:sldMk cId="3109034382" sldId="256"/>
            <ac:picMk id="21" creationId="{00000000-0000-0000-0000-000000000000}"/>
          </ac:picMkLst>
        </pc:picChg>
      </pc:sldChg>
    </pc:docChg>
  </pc:docChgLst>
  <pc:docChgLst>
    <pc:chgData name="RJ Gardner" userId="1558da06ae8046d7" providerId="LiveId" clId="{3BFBF53D-A505-4B2C-81E5-32BC489FE22B}"/>
    <pc:docChg chg="addSld delSld modSld">
      <pc:chgData name="RJ Gardner" userId="1558da06ae8046d7" providerId="LiveId" clId="{3BFBF53D-A505-4B2C-81E5-32BC489FE22B}" dt="2023-07-31T19:05:18.487" v="118" actId="1076"/>
      <pc:docMkLst>
        <pc:docMk/>
      </pc:docMkLst>
      <pc:sldChg chg="addSp modSp mod">
        <pc:chgData name="RJ Gardner" userId="1558da06ae8046d7" providerId="LiveId" clId="{3BFBF53D-A505-4B2C-81E5-32BC489FE22B}" dt="2023-07-31T19:05:18.487" v="118" actId="1076"/>
        <pc:sldMkLst>
          <pc:docMk/>
          <pc:sldMk cId="3109034382" sldId="256"/>
        </pc:sldMkLst>
        <pc:spChg chg="mod">
          <ac:chgData name="RJ Gardner" userId="1558da06ae8046d7" providerId="LiveId" clId="{3BFBF53D-A505-4B2C-81E5-32BC489FE22B}" dt="2023-07-26T13:53:50.622" v="14" actId="255"/>
          <ac:spMkLst>
            <pc:docMk/>
            <pc:sldMk cId="3109034382" sldId="256"/>
            <ac:spMk id="15" creationId="{00000000-0000-0000-0000-000000000000}"/>
          </ac:spMkLst>
        </pc:spChg>
        <pc:spChg chg="mod">
          <ac:chgData name="RJ Gardner" userId="1558da06ae8046d7" providerId="LiveId" clId="{3BFBF53D-A505-4B2C-81E5-32BC489FE22B}" dt="2023-07-31T19:05:18.487" v="118" actId="1076"/>
          <ac:spMkLst>
            <pc:docMk/>
            <pc:sldMk cId="3109034382" sldId="256"/>
            <ac:spMk id="18" creationId="{00000000-0000-0000-0000-000000000000}"/>
          </ac:spMkLst>
        </pc:spChg>
        <pc:picChg chg="mod">
          <ac:chgData name="RJ Gardner" userId="1558da06ae8046d7" providerId="LiveId" clId="{3BFBF53D-A505-4B2C-81E5-32BC489FE22B}" dt="2023-07-26T13:58:14.235" v="63" actId="14100"/>
          <ac:picMkLst>
            <pc:docMk/>
            <pc:sldMk cId="3109034382" sldId="256"/>
            <ac:picMk id="10" creationId="{00000000-0000-0000-0000-000000000000}"/>
          </ac:picMkLst>
        </pc:picChg>
        <pc:picChg chg="mod">
          <ac:chgData name="RJ Gardner" userId="1558da06ae8046d7" providerId="LiveId" clId="{3BFBF53D-A505-4B2C-81E5-32BC489FE22B}" dt="2023-07-26T13:58:07.241" v="62" actId="1076"/>
          <ac:picMkLst>
            <pc:docMk/>
            <pc:sldMk cId="3109034382" sldId="256"/>
            <ac:picMk id="14" creationId="{00000000-0000-0000-0000-000000000000}"/>
          </ac:picMkLst>
        </pc:picChg>
        <pc:picChg chg="mod">
          <ac:chgData name="RJ Gardner" userId="1558da06ae8046d7" providerId="LiveId" clId="{3BFBF53D-A505-4B2C-81E5-32BC489FE22B}" dt="2023-07-26T13:56:03.244" v="41" actId="1076"/>
          <ac:picMkLst>
            <pc:docMk/>
            <pc:sldMk cId="3109034382" sldId="256"/>
            <ac:picMk id="21" creationId="{00000000-0000-0000-0000-000000000000}"/>
          </ac:picMkLst>
        </pc:picChg>
        <pc:picChg chg="add mod">
          <ac:chgData name="RJ Gardner" userId="1558da06ae8046d7" providerId="LiveId" clId="{3BFBF53D-A505-4B2C-81E5-32BC489FE22B}" dt="2023-07-31T19:05:13.180" v="117" actId="14100"/>
          <ac:picMkLst>
            <pc:docMk/>
            <pc:sldMk cId="3109034382" sldId="256"/>
            <ac:picMk id="2050" creationId="{B44DEF6C-F319-E539-EF03-128B2C1A579D}"/>
          </ac:picMkLst>
        </pc:picChg>
      </pc:sldChg>
      <pc:sldChg chg="addSp modSp new del">
        <pc:chgData name="RJ Gardner" userId="1558da06ae8046d7" providerId="LiveId" clId="{3BFBF53D-A505-4B2C-81E5-32BC489FE22B}" dt="2023-07-26T13:57:53.998" v="60" actId="2696"/>
        <pc:sldMkLst>
          <pc:docMk/>
          <pc:sldMk cId="619199786" sldId="257"/>
        </pc:sldMkLst>
        <pc:picChg chg="add mod">
          <ac:chgData name="RJ Gardner" userId="1558da06ae8046d7" providerId="LiveId" clId="{3BFBF53D-A505-4B2C-81E5-32BC489FE22B}" dt="2023-07-26T13:52:44.543" v="8" actId="14100"/>
          <ac:picMkLst>
            <pc:docMk/>
            <pc:sldMk cId="619199786" sldId="257"/>
            <ac:picMk id="1026" creationId="{768DA5AD-25DB-8A95-46B8-3807F9A4B0B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45EF-73B5-0B40-81EE-17282FDDC49B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D596-5245-8847-9FDB-0FF2B242D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45EF-73B5-0B40-81EE-17282FDDC49B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D596-5245-8847-9FDB-0FF2B242D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472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45EF-73B5-0B40-81EE-17282FDDC49B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D596-5245-8847-9FDB-0FF2B242D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44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45EF-73B5-0B40-81EE-17282FDDC49B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D596-5245-8847-9FDB-0FF2B242D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9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45EF-73B5-0B40-81EE-17282FDDC49B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D596-5245-8847-9FDB-0FF2B242D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44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45EF-73B5-0B40-81EE-17282FDDC49B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D596-5245-8847-9FDB-0FF2B242D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09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45EF-73B5-0B40-81EE-17282FDDC49B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D596-5245-8847-9FDB-0FF2B242D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4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45EF-73B5-0B40-81EE-17282FDDC49B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D596-5245-8847-9FDB-0FF2B242D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172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45EF-73B5-0B40-81EE-17282FDDC49B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D596-5245-8847-9FDB-0FF2B242D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628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45EF-73B5-0B40-81EE-17282FDDC49B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D596-5245-8847-9FDB-0FF2B242D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155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845EF-73B5-0B40-81EE-17282FDDC49B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FD596-5245-8847-9FDB-0FF2B242D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14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845EF-73B5-0B40-81EE-17282FDDC49B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FD596-5245-8847-9FDB-0FF2B242D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81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79667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211883" y="1936804"/>
            <a:ext cx="3068002" cy="2112455"/>
          </a:xfrm>
          <a:prstGeom prst="rect">
            <a:avLst/>
          </a:prstGeom>
        </p:spPr>
      </p:pic>
      <p:sp>
        <p:nvSpPr>
          <p:cNvPr id="11" name="Title 3"/>
          <p:cNvSpPr txBox="1">
            <a:spLocks/>
          </p:cNvSpPr>
          <p:nvPr/>
        </p:nvSpPr>
        <p:spPr>
          <a:xfrm>
            <a:off x="265891" y="4321353"/>
            <a:ext cx="3008313" cy="6713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287" y="4710176"/>
            <a:ext cx="2041661" cy="1637861"/>
          </a:xfrm>
          <a:prstGeom prst="rect">
            <a:avLst/>
          </a:prstGeom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2796535" y="104931"/>
            <a:ext cx="5940449" cy="1574682"/>
          </a:xfrm>
        </p:spPr>
        <p:txBody>
          <a:bodyPr>
            <a:normAutofit fontScale="90000"/>
          </a:bodyPr>
          <a:lstStyle/>
          <a:p>
            <a:pPr algn="ctr"/>
            <a:br>
              <a:rPr lang="en-US" b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3100" b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PHI BETA SIGMA FRATERNITY, INC.</a:t>
            </a:r>
            <a:br>
              <a:rPr lang="en-US" sz="3100" b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Calibri"/>
              </a:rPr>
            </a:br>
            <a:r>
              <a:rPr lang="en-US" b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Calibri"/>
              </a:rPr>
              <a:t>TAU NU SIGMA CHAPTER</a:t>
            </a:r>
            <a:br>
              <a:rPr lang="en-US" b="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br>
              <a:rPr lang="en-US" b="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b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Presents </a:t>
            </a:r>
            <a:br>
              <a:rPr lang="en-US" b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2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BLACK HEALTH MATTERS LECTURE SERIES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85910" y="1746354"/>
            <a:ext cx="4561698" cy="42473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Hypertension </a:t>
            </a:r>
            <a:endParaRPr lang="en-US" dirty="0"/>
          </a:p>
          <a:p>
            <a:pPr algn="ctr"/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in the Black Community</a:t>
            </a:r>
            <a:endParaRPr lang="en-US" dirty="0"/>
          </a:p>
          <a:p>
            <a:pPr algn="ctr"/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Guest Speaker: Marquetta L. Faulkner, MD, MBA, FACP, FASN</a:t>
            </a:r>
          </a:p>
          <a:p>
            <a:pPr algn="ctr"/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Date: </a:t>
            </a:r>
            <a:r>
              <a:rPr lang="en-US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September 14, 2023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		Time: 7 PM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Calibri"/>
            </a:endParaRPr>
          </a:p>
          <a:p>
            <a:pPr algn="ctr"/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Join Zoom Meeting</a:t>
            </a:r>
          </a:p>
          <a:p>
            <a:r>
              <a:rPr lang="nl-NL" kern="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https://us02web.zoom.us/j/88431904291?pwd=NnVQTzZ5MVplUEt3bWkxK0E4UnNOdz09</a:t>
            </a:r>
          </a:p>
          <a:p>
            <a:endParaRPr lang="nl-NL" kern="100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kern="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Meeting ID: 884 3190 4291</a:t>
            </a:r>
          </a:p>
          <a:p>
            <a:r>
              <a:rPr lang="nl-NL" kern="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Passcode: 118185</a:t>
            </a:r>
            <a:endParaRPr lang="en-US" kern="100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096" y="125073"/>
            <a:ext cx="2183250" cy="1261489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B44DEF6C-F319-E539-EF03-128B2C1A5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178" y="5621311"/>
            <a:ext cx="5195239" cy="78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9034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2531</TotalTime>
  <Words>83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PHI BETA SIGMA FRATERNITY, INC. TAU NU SIGMA CHAPTER  Presents  BLACK HEALTH MATTERS LECTURE SERIES</vt:lpstr>
    </vt:vector>
  </TitlesOfParts>
  <Company>Hollings Family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Sigma Wellness</dc:title>
  <dc:creator>Darius Hollings</dc:creator>
  <cp:lastModifiedBy>RJ Gardner</cp:lastModifiedBy>
  <cp:revision>34</cp:revision>
  <dcterms:created xsi:type="dcterms:W3CDTF">2023-05-16T02:31:59Z</dcterms:created>
  <dcterms:modified xsi:type="dcterms:W3CDTF">2023-07-31T19:05:28Z</dcterms:modified>
</cp:coreProperties>
</file>